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398" y="-4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73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7698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(16:9)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Гостев Роман Николаевич</dc:creator>
  <cp:lastModifiedBy>Роман Гостев</cp:lastModifiedBy>
  <cp:revision>1</cp:revision>
  <dcterms:created xsi:type="dcterms:W3CDTF">2023-04-07T12:10:28Z</dcterms:created>
  <dcterms:modified xsi:type="dcterms:W3CDTF">2023-04-07T12:13:07Z</dcterms:modified>
</cp:coreProperties>
</file>